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6" r:id="rId6"/>
    <p:sldId id="261" r:id="rId7"/>
    <p:sldId id="264" r:id="rId8"/>
    <p:sldId id="262" r:id="rId9"/>
    <p:sldId id="265" r:id="rId10"/>
    <p:sldId id="259" r:id="rId11"/>
    <p:sldId id="260" r:id="rId12"/>
    <p:sldId id="272" r:id="rId13"/>
    <p:sldId id="267" r:id="rId14"/>
    <p:sldId id="273" r:id="rId15"/>
    <p:sldId id="269" r:id="rId16"/>
    <p:sldId id="275" r:id="rId17"/>
    <p:sldId id="270" r:id="rId18"/>
    <p:sldId id="276" r:id="rId19"/>
    <p:sldId id="271" r:id="rId20"/>
    <p:sldId id="277" r:id="rId21"/>
    <p:sldId id="281" r:id="rId22"/>
    <p:sldId id="286" r:id="rId23"/>
    <p:sldId id="284" r:id="rId24"/>
    <p:sldId id="287" r:id="rId25"/>
    <p:sldId id="285" r:id="rId26"/>
    <p:sldId id="288" r:id="rId27"/>
    <p:sldId id="289" r:id="rId28"/>
    <p:sldId id="290" r:id="rId29"/>
    <p:sldId id="291" r:id="rId30"/>
    <p:sldId id="280" r:id="rId31"/>
    <p:sldId id="282" r:id="rId32"/>
    <p:sldId id="283" r:id="rId33"/>
    <p:sldId id="292" r:id="rId34"/>
    <p:sldId id="293" r:id="rId35"/>
    <p:sldId id="294" r:id="rId36"/>
    <p:sldId id="295" r:id="rId37"/>
    <p:sldId id="278" r:id="rId38"/>
    <p:sldId id="279" r:id="rId39"/>
  </p:sldIdLst>
  <p:sldSz cx="24382413" cy="13716000"/>
  <p:notesSz cx="6858000" cy="9144000"/>
  <p:defaultTextStyle>
    <a:defPPr>
      <a:defRPr lang="zh-CN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61A2"/>
    <a:srgbClr val="0072C8"/>
    <a:srgbClr val="005696"/>
    <a:srgbClr val="004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37" d="100"/>
          <a:sy n="37" d="100"/>
        </p:scale>
        <p:origin x="6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06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66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9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80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63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3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61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73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0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65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DD1BC-D7BE-42E6-B0D3-57999AEC741C}" type="datetimeFigureOut">
              <a:rPr lang="zh-CN" altLang="en-US" smtClean="0"/>
              <a:t>2016/2/1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0F666-3FD4-45FB-85B0-CF7D1A8B4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60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395018"/>
            <a:ext cx="24382413" cy="5043948"/>
          </a:xfrm>
          <a:prstGeom prst="rect">
            <a:avLst/>
          </a:prstGeom>
          <a:solidFill>
            <a:srgbClr val="00467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Shape 4228"/>
          <p:cNvSpPr txBox="1">
            <a:spLocks/>
          </p:cNvSpPr>
          <p:nvPr/>
        </p:nvSpPr>
        <p:spPr>
          <a:xfrm>
            <a:off x="1623797" y="4735037"/>
            <a:ext cx="13867499" cy="4068942"/>
          </a:xfrm>
          <a:prstGeom prst="rect">
            <a:avLst/>
          </a:prstGeom>
        </p:spPr>
        <p:txBody>
          <a:bodyPr vert="horz" lIns="182868" tIns="91434" rIns="182868" bIns="91434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FFFFF"/>
                </a:solidFill>
                <a:latin typeface="方正兰亭超细黑简体"/>
                <a:ea typeface="方正兰亭超细黑简体"/>
                <a:cs typeface="方正兰亭超细黑简体"/>
                <a:sym typeface="方正兰亭超细黑简体"/>
              </a:defRPr>
            </a:lvl1pPr>
          </a:lstStyle>
          <a:p>
            <a:pPr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16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Windows10</a:t>
            </a:r>
          </a:p>
          <a:p>
            <a:pPr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0799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案例</a:t>
            </a:r>
            <a:r>
              <a:rPr lang="zh-CN" altLang="en-US" sz="10799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拆解</a:t>
            </a:r>
          </a:p>
        </p:txBody>
      </p:sp>
    </p:spTree>
    <p:extLst>
      <p:ext uri="{BB962C8B-B14F-4D97-AF65-F5344CB8AC3E}">
        <p14:creationId xmlns:p14="http://schemas.microsoft.com/office/powerpoint/2010/main" val="421924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1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228"/>
          <p:cNvSpPr>
            <a:spLocks noGrp="1"/>
          </p:cNvSpPr>
          <p:nvPr>
            <p:ph type="title"/>
          </p:nvPr>
        </p:nvSpPr>
        <p:spPr>
          <a:xfrm>
            <a:off x="892569" y="7370503"/>
            <a:ext cx="13867499" cy="2650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  <a:latin typeface="方正兰亭超细黑简体"/>
                <a:ea typeface="方正兰亭超细黑简体"/>
                <a:cs typeface="方正兰亭超细黑简体"/>
                <a:sym typeface="方正兰亭超细黑简体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9600" dirty="0">
                <a:solidFill>
                  <a:schemeClr val="bg1"/>
                </a:solidFill>
              </a:rPr>
              <a:t>视频类型应用</a:t>
            </a:r>
            <a:endParaRPr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5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5" y="3353296"/>
            <a:ext cx="4935900" cy="87749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5" y="3322731"/>
            <a:ext cx="13162400" cy="8774933"/>
          </a:xfrm>
          <a:prstGeom prst="rect">
            <a:avLst/>
          </a:prstGeom>
        </p:spPr>
      </p:pic>
      <p:sp>
        <p:nvSpPr>
          <p:cNvPr id="12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6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lang="en-US" sz="5600" spc="6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55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6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直播</a:t>
            </a:r>
            <a:endParaRPr lang="en-US" sz="5600" spc="6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74" y="3322731"/>
            <a:ext cx="13253375" cy="88355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3" y="3313188"/>
            <a:ext cx="4941268" cy="87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4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6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更多</a:t>
            </a:r>
            <a:r>
              <a:rPr lang="zh-CN" altLang="en-US" sz="5600" spc="6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电影</a:t>
            </a:r>
            <a:r>
              <a:rPr lang="en-US" altLang="zh-CN" sz="5600" spc="6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5600" spc="6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筛选</a:t>
            </a:r>
            <a:endParaRPr lang="en-US" sz="5600" spc="6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6" y="3322945"/>
            <a:ext cx="13267690" cy="8845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4" y="3322945"/>
            <a:ext cx="4935900" cy="87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6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视频播放</a:t>
            </a:r>
            <a:endParaRPr lang="en-US" sz="5600" spc="6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66" y="3363052"/>
            <a:ext cx="13245131" cy="88300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5" y="3322945"/>
            <a:ext cx="4958461" cy="881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7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6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个人中心</a:t>
            </a:r>
            <a:endParaRPr lang="en-US" sz="5600" spc="6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5" y="3313701"/>
            <a:ext cx="13267692" cy="88451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5" y="3313701"/>
            <a:ext cx="4935900" cy="87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1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228"/>
          <p:cNvSpPr>
            <a:spLocks noGrp="1"/>
          </p:cNvSpPr>
          <p:nvPr>
            <p:ph type="title"/>
          </p:nvPr>
        </p:nvSpPr>
        <p:spPr>
          <a:xfrm>
            <a:off x="892569" y="7370503"/>
            <a:ext cx="13867499" cy="2650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  <a:latin typeface="方正兰亭超细黑简体"/>
                <a:ea typeface="方正兰亭超细黑简体"/>
                <a:cs typeface="方正兰亭超细黑简体"/>
                <a:sym typeface="方正兰亭超细黑简体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9600" dirty="0">
                <a:solidFill>
                  <a:schemeClr val="bg1"/>
                </a:solidFill>
              </a:rPr>
              <a:t>O2O</a:t>
            </a:r>
            <a:r>
              <a:rPr lang="zh-CN" altLang="en-US" sz="9600" dirty="0">
                <a:solidFill>
                  <a:schemeClr val="bg1"/>
                </a:solidFill>
              </a:rPr>
              <a:t>类型应用</a:t>
            </a:r>
            <a:endParaRPr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4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1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228"/>
          <p:cNvSpPr>
            <a:spLocks noGrp="1"/>
          </p:cNvSpPr>
          <p:nvPr>
            <p:ph type="title"/>
          </p:nvPr>
        </p:nvSpPr>
        <p:spPr>
          <a:xfrm>
            <a:off x="892569" y="7370503"/>
            <a:ext cx="13867499" cy="2650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  <a:latin typeface="方正兰亭超细黑简体"/>
                <a:ea typeface="方正兰亭超细黑简体"/>
                <a:cs typeface="方正兰亭超细黑简体"/>
                <a:sym typeface="方正兰亭超细黑简体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9600" dirty="0" smtClean="0">
                <a:solidFill>
                  <a:schemeClr val="bg1"/>
                </a:solidFill>
              </a:rPr>
              <a:t>工具类型</a:t>
            </a:r>
            <a:r>
              <a:rPr lang="zh-CN" altLang="en-US" sz="9600" dirty="0">
                <a:solidFill>
                  <a:schemeClr val="bg1"/>
                </a:solidFill>
              </a:rPr>
              <a:t>应用</a:t>
            </a:r>
            <a:endParaRPr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26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-4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lang="en-US" sz="5600" spc="-4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74" y="3313700"/>
            <a:ext cx="15649304" cy="88027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94" y="3313701"/>
            <a:ext cx="4975385" cy="8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9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0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-4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图片展开</a:t>
            </a:r>
            <a:endParaRPr lang="en-US" sz="5600" spc="-4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61" y="3323246"/>
            <a:ext cx="15707703" cy="88355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11" y="3323246"/>
            <a:ext cx="4941268" cy="87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0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-4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</a:t>
            </a:r>
            <a:r>
              <a:rPr lang="en-US" altLang="zh-CN" sz="5600" spc="-4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5600" spc="-4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剪切</a:t>
            </a:r>
            <a:endParaRPr lang="en-US" sz="5600" spc="-4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11" y="3323246"/>
            <a:ext cx="4941268" cy="87844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60" y="3323246"/>
            <a:ext cx="15707703" cy="88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-4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编辑</a:t>
            </a:r>
            <a:r>
              <a:rPr lang="en-US" altLang="zh-CN" sz="5600" spc="-4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5600" spc="-4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涂鸦</a:t>
            </a:r>
            <a:endParaRPr lang="en-US" sz="5600" spc="-4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61" y="3323246"/>
            <a:ext cx="15707703" cy="88355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11" y="3323246"/>
            <a:ext cx="4941268" cy="87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5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-4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个性定制</a:t>
            </a:r>
            <a:endParaRPr lang="en-US" sz="5600" spc="-4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6" y="3313188"/>
            <a:ext cx="13267690" cy="88451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3" y="3313189"/>
            <a:ext cx="4935900" cy="87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1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228"/>
          <p:cNvSpPr>
            <a:spLocks noGrp="1"/>
          </p:cNvSpPr>
          <p:nvPr>
            <p:ph type="title"/>
          </p:nvPr>
        </p:nvSpPr>
        <p:spPr>
          <a:xfrm>
            <a:off x="892569" y="7370503"/>
            <a:ext cx="13867499" cy="26509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  <a:latin typeface="方正兰亭超细黑简体"/>
                <a:ea typeface="方正兰亭超细黑简体"/>
                <a:cs typeface="方正兰亭超细黑简体"/>
                <a:sym typeface="方正兰亭超细黑简体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9600" dirty="0" smtClean="0">
                <a:solidFill>
                  <a:schemeClr val="bg1"/>
                </a:solidFill>
              </a:rPr>
              <a:t>新闻类型</a:t>
            </a:r>
            <a:r>
              <a:rPr lang="zh-CN" altLang="en-US" sz="9600" dirty="0">
                <a:solidFill>
                  <a:schemeClr val="bg1"/>
                </a:solidFill>
              </a:rPr>
              <a:t>应用</a:t>
            </a:r>
            <a:endParaRPr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-4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lang="en-US" sz="5600" spc="-4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67" y="3322731"/>
            <a:ext cx="64745194" cy="88355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6" y="3322731"/>
            <a:ext cx="4970016" cy="88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4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4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-4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二级页面</a:t>
            </a:r>
            <a:endParaRPr lang="en-US" sz="5600" spc="-4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71" y="3322731"/>
            <a:ext cx="16256000" cy="914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30" y="3322730"/>
            <a:ext cx="5143501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5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1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3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5746" y="7440657"/>
            <a:ext cx="12670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合作伙伴有设计或者技术上的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问题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可以</a:t>
            </a:r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</a:t>
            </a:r>
            <a:r>
              <a:rPr lang="en-US" altLang="zh-CN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WAA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团队。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25300" y="10167118"/>
            <a:ext cx="1327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联系方式</a:t>
            </a:r>
            <a:r>
              <a:rPr lang="en-US" altLang="zh-CN" sz="4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</a:t>
            </a:r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waa@microsoft.com</a:t>
            </a:r>
            <a:r>
              <a:rPr lang="en-US" altLang="zh-CN" sz="5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endParaRPr lang="zh-CN" altLang="en-US" sz="5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811" y="2547918"/>
            <a:ext cx="1840840" cy="37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2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8594" y="5751871"/>
            <a:ext cx="796641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0" dirty="0" smtClean="0">
                <a:solidFill>
                  <a:schemeClr val="accent1">
                    <a:lumMod val="75000"/>
                  </a:schemeClr>
                </a:solidFill>
              </a:rPr>
              <a:t>THANKES</a:t>
            </a:r>
            <a:endParaRPr lang="zh-CN" altLang="en-US" sz="1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6" y="581649"/>
            <a:ext cx="4251140" cy="9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6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6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购物车</a:t>
            </a:r>
            <a:endParaRPr lang="en-US" sz="5600" spc="6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6" y="3322732"/>
            <a:ext cx="13267690" cy="88451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3" y="3322731"/>
            <a:ext cx="4935900" cy="87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5" y="3353295"/>
            <a:ext cx="4935900" cy="87749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5" y="3322731"/>
            <a:ext cx="13267692" cy="8845128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868626" y="161694"/>
            <a:ext cx="23513787" cy="18607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182863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5600" spc="-4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我 的</a:t>
            </a:r>
            <a:endParaRPr lang="en-US" sz="5600" spc="-4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9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852</TotalTime>
  <Words>64</Words>
  <Application>Microsoft Office PowerPoint</Application>
  <PresentationFormat>自定义</PresentationFormat>
  <Paragraphs>24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Microsoft YaHei UI</vt:lpstr>
      <vt:lpstr>Microsoft YaHei UI Light</vt:lpstr>
      <vt:lpstr>等线</vt:lpstr>
      <vt:lpstr>等线 Light</vt:lpstr>
      <vt:lpstr>方正兰亭超细黑简体</vt:lpstr>
      <vt:lpstr>Arial</vt:lpstr>
      <vt:lpstr>Calibri</vt:lpstr>
      <vt:lpstr>Calibri Light</vt:lpstr>
      <vt:lpstr>Office 主题​​</vt:lpstr>
      <vt:lpstr>PowerPoint 演示文稿</vt:lpstr>
      <vt:lpstr>O2O类型应用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视频类型应用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工具类型应用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新闻类型应用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Meixuan Li (Bei Jing Shu Zi Bing Bao Xin)</dc:creator>
  <cp:lastModifiedBy>Meixuan Li (Bei Jing Shu Zi Bing Bao Xin)</cp:lastModifiedBy>
  <cp:revision>107</cp:revision>
  <dcterms:created xsi:type="dcterms:W3CDTF">2015-11-25T08:56:39Z</dcterms:created>
  <dcterms:modified xsi:type="dcterms:W3CDTF">2016-02-01T08:22:14Z</dcterms:modified>
</cp:coreProperties>
</file>